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89608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979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80695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8751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0629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7790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8114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8173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89544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097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7900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7B130-2966-48BE-846B-AD2405064249}" type="datetimeFigureOut">
              <a:rPr lang="cs-CZ" smtClean="0"/>
              <a:pPr/>
              <a:t>7.11.2018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263324-EFA2-4672-AF27-1928662D973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8844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Michail </a:t>
            </a:r>
            <a:r>
              <a:rPr lang="cs-CZ" dirty="0" err="1" smtClean="0"/>
              <a:t>Jurjevič</a:t>
            </a:r>
            <a:r>
              <a:rPr lang="cs-CZ" dirty="0" smtClean="0"/>
              <a:t> </a:t>
            </a:r>
            <a:r>
              <a:rPr lang="cs-CZ" dirty="0" err="1" smtClean="0"/>
              <a:t>Lermontov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1814 - 1841</a:t>
            </a:r>
            <a:endParaRPr lang="cs-CZ" dirty="0"/>
          </a:p>
        </p:txBody>
      </p:sp>
      <p:pic>
        <p:nvPicPr>
          <p:cNvPr id="1026" name="Picture 2" descr="VÃ½sledek obrÃ¡zku pro lermonto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889453" y="2714172"/>
            <a:ext cx="2940374" cy="3928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70444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Prozaik, dramatik, básník</a:t>
            </a:r>
          </a:p>
          <a:p>
            <a:r>
              <a:rPr lang="cs-CZ" dirty="0" smtClean="0"/>
              <a:t>Tzv. revoluční romantismus – pohrdání světem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Poema = básnická povídka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2525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Vojenská rodina, po smrti rodičů výchova babičky</a:t>
            </a:r>
          </a:p>
          <a:p>
            <a:r>
              <a:rPr lang="cs-CZ" dirty="0" smtClean="0"/>
              <a:t>Spojen s Kavkazem – mj. zde byl dvakrát ve vyhnanství: za báseň </a:t>
            </a:r>
            <a:r>
              <a:rPr lang="cs-CZ" i="1" dirty="0" smtClean="0"/>
              <a:t>Na smrt básníkovu</a:t>
            </a:r>
            <a:r>
              <a:rPr lang="cs-CZ" dirty="0" smtClean="0"/>
              <a:t> (věnoval ji </a:t>
            </a:r>
            <a:r>
              <a:rPr lang="cs-CZ" smtClean="0"/>
              <a:t>Puškinovi</a:t>
            </a:r>
            <a:r>
              <a:rPr lang="cs-CZ" dirty="0" smtClean="0"/>
              <a:t>) a za zakázaný souboj</a:t>
            </a:r>
          </a:p>
          <a:p>
            <a:endParaRPr lang="cs-CZ" dirty="0"/>
          </a:p>
          <a:p>
            <a:r>
              <a:rPr lang="cs-CZ" dirty="0" smtClean="0"/>
              <a:t>Zemřel při souboji</a:t>
            </a:r>
          </a:p>
        </p:txBody>
      </p:sp>
    </p:spTree>
    <p:extLst>
      <p:ext uri="{BB962C8B-B14F-4D97-AF65-F5344CB8AC3E}">
        <p14:creationId xmlns:p14="http://schemas.microsoft.com/office/powerpoint/2010/main" xmlns="" val="712779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Hrdina naší doby (1840)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První ruský psychologický román</a:t>
            </a:r>
          </a:p>
          <a:p>
            <a:r>
              <a:rPr lang="cs-CZ" dirty="0" smtClean="0"/>
              <a:t>5 novel spojených hlavní postavou – Grigorijem </a:t>
            </a:r>
            <a:r>
              <a:rPr lang="cs-CZ" dirty="0" err="1" smtClean="0"/>
              <a:t>Pečorinem</a:t>
            </a:r>
            <a:endParaRPr lang="cs-CZ" dirty="0" smtClean="0"/>
          </a:p>
          <a:p>
            <a:r>
              <a:rPr lang="cs-CZ" dirty="0" smtClean="0"/>
              <a:t>Typ tzv. zbytečného člověka – mimo společnost obyčejných lidí, neschopen najít řád…</a:t>
            </a:r>
          </a:p>
          <a:p>
            <a:endParaRPr lang="cs-CZ" dirty="0"/>
          </a:p>
          <a:p>
            <a:r>
              <a:rPr lang="cs-CZ" dirty="0" smtClean="0"/>
              <a:t>P.S. 52/02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768702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Maškaráda (1836)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Drama</a:t>
            </a:r>
          </a:p>
          <a:p>
            <a:r>
              <a:rPr lang="cs-CZ" dirty="0" smtClean="0"/>
              <a:t>Náramek ztracený na plese – jedna žena jej najde a věnuje svému milenci, ten jej  ukáže hl. postavě – </a:t>
            </a:r>
            <a:r>
              <a:rPr lang="cs-CZ" dirty="0" err="1" smtClean="0"/>
              <a:t>Arbeninovi</a:t>
            </a:r>
            <a:r>
              <a:rPr lang="cs-CZ" dirty="0" smtClean="0"/>
              <a:t> – který pozná náramek své ženy Niny; obviní ji z nevěry (neprávem) a otráví ji, sám zešílí, když se vše vysvětlí</a:t>
            </a:r>
          </a:p>
          <a:p>
            <a:endParaRPr lang="cs-CZ" dirty="0"/>
          </a:p>
          <a:p>
            <a:r>
              <a:rPr lang="cs-CZ" dirty="0" smtClean="0"/>
              <a:t>P.S. 52/03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50652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Démon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Poema </a:t>
            </a:r>
          </a:p>
          <a:p>
            <a:r>
              <a:rPr lang="cs-CZ" dirty="0" smtClean="0"/>
              <a:t>Vrchol jeho tvorby</a:t>
            </a:r>
          </a:p>
          <a:p>
            <a:r>
              <a:rPr lang="cs-CZ" dirty="0" smtClean="0"/>
              <a:t>Démon odsouzený k samotě bez lásky chce prokletí zlomit láskou k ženě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1621303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168</Words>
  <Application>Microsoft Office PowerPoint</Application>
  <PresentationFormat>Vlastní</PresentationFormat>
  <Paragraphs>26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Office</vt:lpstr>
      <vt:lpstr>Michail Jurjevič Lermontov</vt:lpstr>
      <vt:lpstr>Snímek 2</vt:lpstr>
      <vt:lpstr>Snímek 3</vt:lpstr>
      <vt:lpstr>Hrdina naší doby (1840)</vt:lpstr>
      <vt:lpstr>Maškaráda (1836)</vt:lpstr>
      <vt:lpstr>Démon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Michail Jurjevič Lermontov</dc:title>
  <dc:creator>Pavla Míchalová</dc:creator>
  <cp:lastModifiedBy>učitel</cp:lastModifiedBy>
  <cp:revision>4</cp:revision>
  <dcterms:created xsi:type="dcterms:W3CDTF">2018-11-06T15:11:26Z</dcterms:created>
  <dcterms:modified xsi:type="dcterms:W3CDTF">2018-11-07T09:05:46Z</dcterms:modified>
</cp:coreProperties>
</file>